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8120-8461-421F-850F-092536A63C38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637C9-3FAB-4268-B579-3D3DCB91D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216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8120-8461-421F-850F-092536A63C38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637C9-3FAB-4268-B579-3D3DCB91D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7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8120-8461-421F-850F-092536A63C38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637C9-3FAB-4268-B579-3D3DCB91D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7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8120-8461-421F-850F-092536A63C38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637C9-3FAB-4268-B579-3D3DCB91D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449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8120-8461-421F-850F-092536A63C38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637C9-3FAB-4268-B579-3D3DCB91D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04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8120-8461-421F-850F-092536A63C38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637C9-3FAB-4268-B579-3D3DCB91D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700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8120-8461-421F-850F-092536A63C38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637C9-3FAB-4268-B579-3D3DCB91D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21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8120-8461-421F-850F-092536A63C38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637C9-3FAB-4268-B579-3D3DCB91D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06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8120-8461-421F-850F-092536A63C38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637C9-3FAB-4268-B579-3D3DCB91D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83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8120-8461-421F-850F-092536A63C38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637C9-3FAB-4268-B579-3D3DCB91D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279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D8120-8461-421F-850F-092536A63C38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637C9-3FAB-4268-B579-3D3DCB91D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5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D8120-8461-421F-850F-092536A63C38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637C9-3FAB-4268-B579-3D3DCB91D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75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9710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602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3049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1008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2309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8730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3011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7664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971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8213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9892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6812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3315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6328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3466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0377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2024-10-08T10:11:40Z</dcterms:created>
  <dcterms:modified xsi:type="dcterms:W3CDTF">2024-10-08T10:12:28Z</dcterms:modified>
</cp:coreProperties>
</file>